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  <p:sldId id="265" r:id="rId14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4" autoAdjust="0"/>
    <p:restoredTop sz="94712"/>
  </p:normalViewPr>
  <p:slideViewPr>
    <p:cSldViewPr snapToGrid="0" snapToObjects="1">
      <p:cViewPr varScale="1">
        <p:scale>
          <a:sx n="171" d="100"/>
          <a:sy n="171" d="100"/>
        </p:scale>
        <p:origin x="184" y="192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microsoft.com/office/2015/10/relationships/revisionInfo" Target="revisionInfo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02.11.17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>Bild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Task 1 Design </a:t>
            </a:r>
            <a:r>
              <a:rPr lang="de-DE" dirty="0" err="1">
                <a:latin typeface="Lucida Sans" pitchFamily="34" charset="0"/>
                <a:cs typeface="Lucida Sans Unicode" pitchFamily="34" charset="0"/>
              </a:rPr>
              <a:t>Thinking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– Gruppe Blau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DE" dirty="0">
                <a:latin typeface="Lucida Sans" pitchFamily="34" charset="0"/>
              </a:rPr>
              <a:t>BFH | Medizininformatik | Software </a:t>
            </a:r>
            <a:r>
              <a:rPr lang="de-DE" dirty="0" err="1">
                <a:latin typeface="Lucida Sans" pitchFamily="34" charset="0"/>
              </a:rPr>
              <a:t>engineering</a:t>
            </a:r>
            <a:r>
              <a:rPr lang="de-DE" dirty="0">
                <a:latin typeface="Lucida Sans" pitchFamily="34" charset="0"/>
              </a:rPr>
              <a:t> &amp; design</a:t>
            </a:r>
          </a:p>
        </p:txBody>
      </p:sp>
      <p:pic>
        <p:nvPicPr>
          <p:cNvPr id="1026" name="Picture 2" descr="1*Xdoiu1BnTC9G227gXNd3Ug.png (1600×710)">
            <a:extLst>
              <a:ext uri="{FF2B5EF4-FFF2-40B4-BE49-F238E27FC236}">
                <a16:creationId xmlns:a16="http://schemas.microsoft.com/office/drawing/2014/main" xmlns="" id="{7CB4246B-1419-4292-9817-17D059A05CC1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3" b="8543"/>
          <a:stretch>
            <a:fillRect/>
          </a:stretch>
        </p:blipFill>
        <p:spPr bwMode="auto">
          <a:xfrm>
            <a:off x="0" y="1667120"/>
            <a:ext cx="7632000" cy="28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Fragen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50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Nicht zu verwechseln mit Schüchternheit</a:t>
            </a:r>
          </a:p>
          <a:p>
            <a:r>
              <a:rPr lang="de-CH" dirty="0"/>
              <a:t>Angst vor dem Kontakt mit unbekannten Personen</a:t>
            </a:r>
          </a:p>
          <a:p>
            <a:r>
              <a:rPr lang="de-CH" dirty="0"/>
              <a:t>Ständiges Gefühl der Ablehnung durch andere</a:t>
            </a:r>
          </a:p>
          <a:p>
            <a:r>
              <a:rPr lang="de-CH" dirty="0"/>
              <a:t>Kann diverse Aktivitäten im alltäglichen Leben beeinflussen wie z.B.</a:t>
            </a:r>
          </a:p>
          <a:p>
            <a:pPr lvl="1"/>
            <a:r>
              <a:rPr lang="de-CH" dirty="0"/>
              <a:t>Einkaufen</a:t>
            </a:r>
          </a:p>
          <a:p>
            <a:pPr lvl="1"/>
            <a:r>
              <a:rPr lang="de-CH" dirty="0"/>
              <a:t>auswärts essen</a:t>
            </a:r>
          </a:p>
          <a:p>
            <a:pPr lvl="1"/>
            <a:r>
              <a:rPr lang="de-DE" dirty="0"/>
              <a:t>sich in Menschenmengen zu begeben</a:t>
            </a:r>
          </a:p>
          <a:p>
            <a:pPr lvl="1"/>
            <a:r>
              <a:rPr lang="de-DE" dirty="0"/>
              <a:t>öffentliche Verkehrsmittel zu benutzen</a:t>
            </a:r>
          </a:p>
          <a:p>
            <a:pPr lvl="1"/>
            <a:r>
              <a:rPr lang="de-CH" dirty="0"/>
              <a:t>…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Was ist soziale Phobie?</a:t>
            </a:r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</a:t>
            </a:r>
            <a:r>
              <a:rPr lang="en-US" dirty="0" err="1"/>
              <a:t>Spitex</a:t>
            </a:r>
            <a:r>
              <a:rPr lang="en-US" dirty="0"/>
              <a:t> Zürich </a:t>
            </a:r>
            <a:r>
              <a:rPr lang="en-US" dirty="0" err="1"/>
              <a:t>Sihl</a:t>
            </a:r>
            <a:endParaRPr lang="en-US" dirty="0"/>
          </a:p>
          <a:p>
            <a:pPr lvl="1"/>
            <a:r>
              <a:rPr lang="en-US" dirty="0" err="1"/>
              <a:t>Expositionstraining</a:t>
            </a:r>
            <a:endParaRPr lang="en-US" dirty="0"/>
          </a:p>
          <a:p>
            <a:pPr lvl="1"/>
            <a:r>
              <a:rPr lang="en-US" dirty="0"/>
              <a:t>KIS</a:t>
            </a:r>
          </a:p>
          <a:p>
            <a:pPr lvl="1"/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Psychosoziale</a:t>
            </a:r>
            <a:r>
              <a:rPr lang="en-US" dirty="0"/>
              <a:t> </a:t>
            </a:r>
            <a:r>
              <a:rPr lang="en-US" dirty="0" err="1"/>
              <a:t>Spitex</a:t>
            </a:r>
            <a:endParaRPr lang="en-US" dirty="0"/>
          </a:p>
          <a:p>
            <a:pPr lvl="1"/>
            <a:r>
              <a:rPr lang="en-US" dirty="0" err="1"/>
              <a:t>Erfolge</a:t>
            </a:r>
            <a:r>
              <a:rPr lang="en-US" dirty="0"/>
              <a:t> </a:t>
            </a:r>
            <a:r>
              <a:rPr lang="en-US" dirty="0" err="1"/>
              <a:t>aufzeigen</a:t>
            </a:r>
            <a:endParaRPr lang="en-US" dirty="0"/>
          </a:p>
          <a:p>
            <a:pPr lvl="1"/>
            <a:r>
              <a:rPr lang="en-US" dirty="0"/>
              <a:t>Tablet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PatDaten</a:t>
            </a:r>
            <a:r>
              <a:rPr lang="en-US" dirty="0"/>
              <a:t>, </a:t>
            </a:r>
            <a:r>
              <a:rPr lang="en-US" dirty="0" err="1"/>
              <a:t>Diagnosen</a:t>
            </a:r>
            <a:r>
              <a:rPr lang="en-US" dirty="0"/>
              <a:t> und </a:t>
            </a:r>
            <a:r>
              <a:rPr lang="en-US" dirty="0" err="1"/>
              <a:t>Verläufe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Stiftung</a:t>
            </a:r>
            <a:r>
              <a:rPr lang="en-US" dirty="0"/>
              <a:t> </a:t>
            </a:r>
            <a:r>
              <a:rPr lang="en-US" dirty="0" err="1"/>
              <a:t>Schmelzi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 err="1"/>
              <a:t>Probleme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Erste Interviews</a:t>
            </a:r>
          </a:p>
        </p:txBody>
      </p:sp>
      <p:pic>
        <p:nvPicPr>
          <p:cNvPr id="1026" name="Picture 2" descr="Bildergebnis für spitex zürich sih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99" y="993263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psychosoziale spit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5" y="2949264"/>
            <a:ext cx="33337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stiftung schmelzi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29"/>
          <a:stretch/>
        </p:blipFill>
        <p:spPr bwMode="auto">
          <a:xfrm>
            <a:off x="9569399" y="4525107"/>
            <a:ext cx="1793147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Synthesize</a:t>
            </a:r>
            <a:r>
              <a:rPr lang="de-CH" dirty="0"/>
              <a:t> - Erkenntnisse aus ersten Interviews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xmlns="" id="{4EC813D6-89C8-439C-BDB7-F133519A923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76726" y="1368657"/>
            <a:ext cx="11815011" cy="453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D</a:t>
            </a:r>
            <a:r>
              <a:rPr lang="de-CH" dirty="0"/>
              <a:t>r. med. Dominique Kamber</a:t>
            </a:r>
            <a:br>
              <a:rPr lang="de-CH" dirty="0"/>
            </a:br>
            <a:r>
              <a:rPr lang="de-CH" dirty="0"/>
              <a:t>Facharzt FMH für Kinder- u. Jugendpsychiatrie u. –</a:t>
            </a:r>
            <a:r>
              <a:rPr lang="de-CH" dirty="0" err="1"/>
              <a:t>psychotherapie</a:t>
            </a:r>
            <a:endParaRPr lang="de-CH" dirty="0"/>
          </a:p>
          <a:p>
            <a:endParaRPr lang="en-US" dirty="0"/>
          </a:p>
          <a:p>
            <a:pPr lvl="1"/>
            <a:r>
              <a:rPr lang="en-US" dirty="0" err="1"/>
              <a:t>Haltung</a:t>
            </a:r>
            <a:r>
              <a:rPr lang="en-US" dirty="0"/>
              <a:t> </a:t>
            </a:r>
            <a:r>
              <a:rPr lang="en-US" dirty="0" err="1"/>
              <a:t>gegenüber</a:t>
            </a:r>
            <a:r>
              <a:rPr lang="en-US" dirty="0"/>
              <a:t>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Idee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Fachinformationen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</a:t>
            </a:r>
            <a:r>
              <a:rPr lang="en-US" dirty="0" err="1"/>
              <a:t>soziale</a:t>
            </a:r>
            <a:r>
              <a:rPr lang="en-US" dirty="0"/>
              <a:t> </a:t>
            </a:r>
            <a:r>
              <a:rPr lang="en-US" dirty="0" err="1"/>
              <a:t>Angststörung</a:t>
            </a:r>
            <a:r>
              <a:rPr lang="en-US" dirty="0"/>
              <a:t> (ICD-10: F40.1)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- 2. Interview</a:t>
            </a:r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Design - Storyboards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Prototype </a:t>
            </a:r>
            <a:r>
              <a:rPr lang="en-US" dirty="0" err="1"/>
              <a:t>Nichtbeteiligte</a:t>
            </a:r>
            <a:r>
              <a:rPr lang="en-US" dirty="0"/>
              <a:t> </a:t>
            </a:r>
            <a:r>
              <a:rPr lang="en-US" dirty="0" err="1"/>
              <a:t>befragt</a:t>
            </a:r>
            <a:endParaRPr lang="en-US" dirty="0"/>
          </a:p>
          <a:p>
            <a:pPr lvl="1"/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Studenten</a:t>
            </a:r>
            <a:endParaRPr lang="en-US" dirty="0"/>
          </a:p>
          <a:p>
            <a:pPr lvl="1"/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Fachperson</a:t>
            </a:r>
            <a:r>
              <a:rPr lang="en-US" dirty="0"/>
              <a:t> (</a:t>
            </a:r>
            <a:r>
              <a:rPr lang="en-US" dirty="0" err="1"/>
              <a:t>Fachmann</a:t>
            </a:r>
            <a:r>
              <a:rPr lang="en-US" dirty="0"/>
              <a:t> </a:t>
            </a:r>
            <a:r>
              <a:rPr lang="en-US" dirty="0" err="1"/>
              <a:t>Betreuung</a:t>
            </a:r>
            <a:r>
              <a:rPr lang="en-US" dirty="0"/>
              <a:t> </a:t>
            </a:r>
            <a:r>
              <a:rPr lang="en-US" dirty="0" err="1"/>
              <a:t>Behinderte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Rückmeldungen</a:t>
            </a:r>
            <a:endParaRPr lang="en-US" dirty="0"/>
          </a:p>
          <a:p>
            <a:pPr lvl="1"/>
            <a:r>
              <a:rPr lang="en-US" dirty="0" err="1"/>
              <a:t>Grundkonzept</a:t>
            </a:r>
            <a:r>
              <a:rPr lang="en-US" dirty="0"/>
              <a:t> </a:t>
            </a:r>
            <a:r>
              <a:rPr lang="en-US" dirty="0" err="1"/>
              <a:t>richtig</a:t>
            </a:r>
            <a:r>
              <a:rPr lang="en-US" dirty="0"/>
              <a:t> </a:t>
            </a:r>
            <a:r>
              <a:rPr lang="en-US" dirty="0" err="1"/>
              <a:t>verstanden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Frage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Vollständigkeit</a:t>
            </a:r>
            <a:endParaRPr lang="en-US" dirty="0"/>
          </a:p>
          <a:p>
            <a:pPr lvl="1"/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keine</a:t>
            </a:r>
            <a:r>
              <a:rPr lang="en-US" dirty="0"/>
              <a:t> App?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508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Mehrere</a:t>
            </a:r>
            <a:r>
              <a:rPr lang="en-US" dirty="0" smtClean="0"/>
              <a:t> </a:t>
            </a:r>
            <a:r>
              <a:rPr lang="en-US" dirty="0" err="1" smtClean="0"/>
              <a:t>Iterationen</a:t>
            </a:r>
            <a:r>
              <a:rPr lang="en-US" dirty="0" smtClean="0"/>
              <a:t>, 6 </a:t>
            </a:r>
            <a:r>
              <a:rPr lang="en-US" dirty="0" err="1" smtClean="0"/>
              <a:t>Schritte</a:t>
            </a:r>
            <a:r>
              <a:rPr lang="en-US" dirty="0" smtClean="0"/>
              <a:t> </a:t>
            </a:r>
            <a:r>
              <a:rPr lang="en-US" dirty="0" err="1" smtClean="0"/>
              <a:t>helfen</a:t>
            </a:r>
            <a:r>
              <a:rPr lang="en-US" dirty="0" smtClean="0"/>
              <a:t> ‘on track’ </a:t>
            </a:r>
            <a:r>
              <a:rPr lang="en-US" dirty="0" err="1" smtClean="0"/>
              <a:t>zu</a:t>
            </a:r>
            <a:r>
              <a:rPr lang="en-US" dirty="0" smtClean="0"/>
              <a:t> </a:t>
            </a:r>
            <a:r>
              <a:rPr lang="en-US" dirty="0" err="1" smtClean="0"/>
              <a:t>bleiben</a:t>
            </a:r>
            <a:endParaRPr lang="en-US" smtClean="0"/>
          </a:p>
          <a:p>
            <a:endParaRPr lang="en-US" dirty="0" smtClean="0"/>
          </a:p>
          <a:p>
            <a:r>
              <a:rPr lang="en-US" dirty="0" err="1" smtClean="0"/>
              <a:t>Müssen</a:t>
            </a:r>
            <a:r>
              <a:rPr lang="en-US" dirty="0" smtClean="0"/>
              <a:t> </a:t>
            </a:r>
            <a:r>
              <a:rPr lang="en-US" dirty="0" err="1" smtClean="0"/>
              <a:t>Besprechung</a:t>
            </a:r>
            <a:r>
              <a:rPr lang="en-US" dirty="0" smtClean="0"/>
              <a:t> &amp; </a:t>
            </a:r>
            <a:r>
              <a:rPr lang="en-US" dirty="0" err="1" smtClean="0"/>
              <a:t>Vorhaben</a:t>
            </a:r>
            <a:r>
              <a:rPr lang="en-US" dirty="0" smtClean="0"/>
              <a:t> </a:t>
            </a:r>
            <a:r>
              <a:rPr lang="en-US" dirty="0" err="1" smtClean="0"/>
              <a:t>besser</a:t>
            </a:r>
            <a:r>
              <a:rPr lang="en-US" dirty="0" smtClean="0"/>
              <a:t> </a:t>
            </a:r>
            <a:r>
              <a:rPr lang="en-US" dirty="0" err="1" smtClean="0"/>
              <a:t>nachführen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02809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2</TotalTime>
  <Words>199</Words>
  <Application>Microsoft Macintosh PowerPoint</Application>
  <PresentationFormat>Custom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Lucida Grande</vt:lpstr>
      <vt:lpstr>Lucida Sans</vt:lpstr>
      <vt:lpstr>Lucida Sans Unicode</vt:lpstr>
      <vt:lpstr>MS PGothic</vt:lpstr>
      <vt:lpstr>ＭＳ Ｐゴシック</vt:lpstr>
      <vt:lpstr>BFH_PPT_Vorlage_16-9</vt:lpstr>
      <vt:lpstr>Task 1 Design Thinking – Gruppe Blau</vt:lpstr>
      <vt:lpstr>Was ist soziale Phobie?</vt:lpstr>
      <vt:lpstr>Research - Erste Interviews</vt:lpstr>
      <vt:lpstr>Synthesize - Erkenntnisse aus ersten Interviews</vt:lpstr>
      <vt:lpstr>Research - 2. Interview</vt:lpstr>
      <vt:lpstr>Design - Storyboards</vt:lpstr>
      <vt:lpstr>Prototype</vt:lpstr>
      <vt:lpstr>Validation</vt:lpstr>
      <vt:lpstr>Fazit</vt:lpstr>
      <vt:lpstr>Fragen?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Jonathan Meier</cp:lastModifiedBy>
  <cp:revision>27</cp:revision>
  <cp:lastPrinted>2013-08-23T11:57:04Z</cp:lastPrinted>
  <dcterms:created xsi:type="dcterms:W3CDTF">2017-03-11T12:01:47Z</dcterms:created>
  <dcterms:modified xsi:type="dcterms:W3CDTF">2017-11-02T11:46:43Z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